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30815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956_ca_object_representations_media_2274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0577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ursuing Perspectives (1994.5.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sculpture is installed in the entrance of the library and is constructed of painted wood and other materials. The colors are vivid, red being dominant. The objects are symbolic of learning and knowledge. The piece combines and contrasts old and new methods of learning in Eastern and Western cultures. A chair represents a person prepared to learn. The desk is the place of learning. A screen symbolizes Eastern art forms with its Oriental perspective. The painting above the desk appears as a window and presents a view to the outside world. On the desk is an apple, an axillary sphere, an abacus, a stack of books, one of which has a Rembrandt self-portrait on the cover, and a grouping of Euclid's geometric shapes which appear to be building blocks. The painting shows a group of books by Colorado writers, the view of the neighborhood, Downtown Denver, the Front Range, and the Solar System, symbolizing what we do not yet understand.  ]]></a:t>
            </a:r>
          </a:p>
        </p:txBody>
      </p:sp>
    </p:spTree>
  </p:cSld>
  <p:clrMapOvr>
    <a:masterClrMapping/>
  </p:clrMapOvr>
</p:sld>
</file>

<file path=ppt/theme/theme1.xml><?xml version="1.0" encoding="utf-8"?>
<a:theme xmlns:a="http://schemas.openxmlformats.org/drawingml/2006/main" name="Theme29">
  <a:themeElements>
    <a:clrScheme name="Theme2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2025-01-31T02:51:17Z</dcterms:created>
  <dcterms:modified xsi:type="dcterms:W3CDTF">2025-01-31T02:51:17Z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