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09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8860_ca_object_representations_media_3803_large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53625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Prairie 29 (DAV18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2026-08-31T16:13:52Z</dcterms:created>
  <dcterms:modified xsi:type="dcterms:W3CDTF">2026-08-31T16:13:52Z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