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157496" r:id="rId1"/>
  </p:sldLayoutIdLst>
  <p:txStyles>
    <p:titleStyle>
      <a:lvl1pPr algn="ctr">
        <a:defRPr sz="4400" kern="1200">
          <a:solidFill>
            <a:schemeClr val="lt1"/>
          </a:solidFill>
        </a:defRPr>
      </a:lvl1pPr>
      <a:extLst/>
    </p:titleStyle>
    <p:bodyStyle>
      <a:lvl1pPr algn="ctr" indent="-324900.00000000006">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sp>
        <p:nvSpPr>
          <p:cNvPr id="1"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Story Poles: Bridging and Connecting Community (Story Poles: Bridging and Conn)]]></a:t>
            </a:r>
          </a:p>
        </p:txBody>
      </p:sp>
      <p:sp>
        <p:nvSpPr>
          <p:cNvPr id="2"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VSA Colorado/Access Gallery is an organization dedicated to increasing access to the arts for people with disabilities and other underserved populations. The concept of bridging and connecting is the core of VSA Colorado/Access Gallery's efforts and inspired “Story Poles.” This project was designed to reach a wide variety of ages, backgrounds and abilities, through community workshops that created vibrant artworks that were later installed in various locations including Denver Public Library: Byer’s Branch, Sunken Gardens Park and Gabriel’s Community Garden.]]></a:t>
            </a:r>
          </a:p>
        </p:txBody>
      </p:sp>
    </p:spTree>
  </p:cSld>
  <p:clrMapOvr>
    <a:masterClrMapping/>
  </p:clrMapOvr>
</p:sld>
</file>

<file path=ppt/theme/theme1.xml><?xml version="1.0" encoding="utf-8"?>
<a:theme xmlns:a="http://schemas.openxmlformats.org/drawingml/2006/main" name="Theme53">
  <a:themeElements>
    <a:clrScheme name="Theme5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2026-05-30T11:40:23Z</dcterms:created>
  <dcterms:modified xsi:type="dcterms:W3CDTF">2026-05-30T11:40:23Z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