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013979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ilver Lining (IN PROGRESS_MOTHERSHIP Ext.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In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1">
  <a:themeElements>
    <a:clrScheme name="Theme6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2025-03-04T21:25:22Z</dcterms:created>
  <dcterms:modified xsi:type="dcterms:W3CDTF">2025-03-04T21:25:22Z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