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85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277_ca_object_representations_media_12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lower Girl (2016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deline Wiener created a carved marble sculpture of a girl holding a bouquet of flowers in her left hand and a lotus in her right hand. Her uplifted face is welcoming and her gesture is of joy in the experience of engaging with flowers. A joyful, interactive sculpture celebrating the natural world. Located at the Denver Botanic Gardens, visitors can find her inside the "Sensory Garden" and even sit on her lap. Carved from a solid block of Colorado Yule Marble she represents a garden visitor experiencing happiness through all her sense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2024-12-28T02:18:43Z</dcterms:created>
  <dcterms:modified xsi:type="dcterms:W3CDTF">2024-12-28T02:18:43Z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