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0068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Rolled-up Poster (Mem181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2026-09-09T21:49:34Z</dcterms:created>
  <dcterms:modified xsi:type="dcterms:W3CDTF">2026-09-09T21:49:34Z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