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7231099"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5078_ca_object_representations_media_1226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9435_ca_object_representations_media_1097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6551_ca_object_representations_media_1101_large3.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olorado River  (2015.1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Wopo Holup was commissioned to create a series of sculptural pieces to grace the west wall of the Westin Conference Center pre-function area. The work represents ten continuous sections of the Colorado River running from Grand Lake in the Rocky Mountains to the Gulf of California. Along the way it runs through five states forming Lake Powell, Lake Mead and irrigated lands such as Imperial Valley. The work was cut from aluminum and hand-covered in 24-carat gold leaf.]]></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n-Route (2015.1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tterson was commissioned to produce nine panels of artwork that compose a large artwork on the east wall of the Westin Conference Center pre-function area. Patterson layered varied imagery through drawing, painting, and collaging sheets of acrylic paint, creating a sense of fragmented time. Her imagery hearkens urban street grids, flight maps and landscapes with bursts of color and energy.]]></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trange Continents  (2015.1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indy Bray painted her largest mural commission to date along the 150-foot-long hallway at the entrance to the Westin hotel. The imagery for the work is derived from hundreds of photographs of the Platte River at Confluence Park in Denver, which the artist digitally manipulated to arrive at a vocabulary of shapes that were composed to resemble a global map. The colors recall traditional colors used in maps.]]></a:t>
            </a:r>
          </a:p>
        </p:txBody>
      </p:sp>
    </p:spTree>
  </p:cSld>
  <p:clrMapOvr>
    <a:masterClrMapping/>
  </p:clrMapOvr>
</p:sld>
</file>

<file path=ppt/theme/theme1.xml><?xml version="1.0" encoding="utf-8"?>
<a:theme xmlns:a="http://schemas.openxmlformats.org/drawingml/2006/main" name="Theme67">
  <a:themeElements>
    <a:clrScheme name="Theme67">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67">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67">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3</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2025-01-30T05:27:06Z</dcterms:created>
  <dcterms:modified xsi:type="dcterms:W3CDTF">2025-01-30T05:27:06Z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