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presProps" Target="presProps.xml"/>
  <Relationship Id="rId1395" Type="http://schemas.openxmlformats.org/officeDocument/2006/relationships/viewProps" Target="viewProps.xml"/>
  <Relationship Id="rId139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6517827"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6.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6.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2026-04-29T22:25:50Z</dcterms:created>
  <dcterms:modified xsi:type="dcterms:W3CDTF">2026-04-29T22:25:50Z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