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2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7.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8.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9.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4.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5.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9.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60.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61.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2.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6.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7.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8.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9.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70.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7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2.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3.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4.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5.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6.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7.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8.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8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8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3.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4.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5.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6.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7.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8.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9.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90.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91.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2.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3.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70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70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3.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6.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7.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8.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9.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1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1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2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2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3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3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73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4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4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5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5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6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6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7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7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8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8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9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9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1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1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2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2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3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3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3.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4.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5.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6.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7.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8.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9.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40.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41.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2.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3.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4.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5.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6.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7.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8.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9.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50.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51.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2.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3.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4.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5.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6.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7.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8.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9.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60.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61.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8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81.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2.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3.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4.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5.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6.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901.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2.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3.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4.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5.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3.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4.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5.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6.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7.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8.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9.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30.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31.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2.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3.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4.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5.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6.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7.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8.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9.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40.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41.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2.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3.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4.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5.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6.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7.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8.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9.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50.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51.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2.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3.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4.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5.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421.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422.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3.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4.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5.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6.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7.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8.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9.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30.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31.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2.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3.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4.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5.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6.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7.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8.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40.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41.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2.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3.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4.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5.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6.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7.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8.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9.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5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51.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2.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453.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4.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5.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6.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7.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8.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9.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60.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61.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2.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3.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4.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6.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7.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8.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9.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7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71.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2.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3.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4.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5.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6.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9.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80.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81.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2.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6.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7.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8.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9.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500.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501.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2.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3.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4.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5.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6.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7.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8.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9.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10.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11.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2.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3.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4.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5.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6.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7.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8.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9.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20.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21.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2.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3.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4.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5.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6.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7.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8.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9.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30.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31.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2.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3.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4.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5.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6.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7.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8.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9.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40.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41.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2.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3.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4.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5.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6.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7.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8.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9.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50.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51.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2.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3.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4.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5.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6.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7.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8.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9.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60.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61.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2.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3.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4.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5.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6.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7.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8.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9.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7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7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3.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4.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5.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6.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7.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8.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9.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80.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81.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2.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3.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4.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5.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7.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8.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9.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9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9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7.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8.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9.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600.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601.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2.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3.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4.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7.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8.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9.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10.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11.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2.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2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2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4.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5.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6.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8.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9.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30.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31.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2.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3.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4.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5.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6.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7.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4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4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2.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3.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4.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5.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6.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2024-11-23T04:24:49Z</dcterms:created>
  <dcterms:modified xsi:type="dcterms:W3CDTF">2024-11-23T04:24:49Z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