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05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61_ca_object_representations_media_50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one Garden (2005.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ist’s concept for "Stone Garden" was to create a “room” that is inviting and comfortable.  The work consists of twelve granite, oval-shaped seating stones; each two feet high and of various diameters.  The stones will be set in casual groupings, welcoming conventioneers to sit and talk with each other at lunch and between events.
“The curved forms and color of the pieces, a warm pink speckled with black and gray, stand in complementary contrast to the angular nature and steel and glass facade of the Colorado Convention Center,” stated artist Jonathan Bonner. ]]></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2024-11-22T14:04:57Z</dcterms:created>
  <dcterms:modified xsi:type="dcterms:W3CDTF">2024-11-22T14:04:57Z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