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1875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NATURE PLAY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2024-11-09T16:53:47Z</dcterms:created>
  <dcterms:modified xsi:type="dcterms:W3CDTF">2024-11-09T16:53:47Z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