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959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rpheus and Eurdices (Mem18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riadne Auf Naxos (Mem18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urandot (Mem18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2025-01-15T12:09:47Z</dcterms:created>
  <dcterms:modified xsi:type="dcterms:W3CDTF">2025-01-15T12:09:47Z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