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70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47.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48.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49.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54.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55.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59.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60.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61.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62.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63.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64.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65.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66.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67.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68.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69.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70.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7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72.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73.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74.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75.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676.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7.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678.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7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68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68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8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83.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684.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685.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86.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687.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68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68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69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69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692.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93.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694.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95.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96.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697.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698.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699.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700.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701.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702.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03.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04.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05.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06.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07.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08.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09.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1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1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1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1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1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15.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1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1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1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2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2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2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2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2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2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2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2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2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2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3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3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3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73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3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3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3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3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3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3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4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4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4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4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4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4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4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4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4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4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5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5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5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5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5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5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5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5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5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5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6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6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6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6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6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6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6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6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6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6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7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7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7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7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7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7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77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77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77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77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78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78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78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78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78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78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78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78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78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78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79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79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79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79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79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79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79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79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9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79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0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0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0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1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1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1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1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1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1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1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1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1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1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2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2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2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2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2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2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2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2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2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2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3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3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3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33.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34.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35.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36.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37.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38.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39.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40.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41.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42.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43.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44.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45.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846.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47.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48.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49.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50.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51.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52.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53.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54.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55.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56.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57.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58.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59.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60.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61.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6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6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6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6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6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6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6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7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7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7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7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7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7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7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87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87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88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81.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882.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883.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884.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885.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886.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901.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902.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3.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4.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05.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22.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23.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24.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25.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26.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27.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8.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29.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30.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31.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32.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33.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34.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35.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36.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37.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38.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39.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40.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41.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42.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3.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44.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45.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46.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47.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48.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49.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50.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51.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52.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53.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54.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55.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295.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7.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8.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9.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20.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8.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9.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8.jpg"/>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9.jpg"/>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0.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421.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422.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423.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24.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25.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6.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27.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28.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29.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30.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31.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32.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3.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34.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35.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36.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37.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438.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39.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40.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41.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42.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43.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44.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45.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46.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47.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48.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49.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50.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51.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52.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53.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54.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55.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56.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57.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58.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59.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60.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61.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62.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63.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64.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65.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66.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67.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68.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69.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7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71.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72.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3.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4.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5.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6.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7.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9.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80.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81.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82.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3.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84.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85.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86.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87.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8.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89.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0.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1.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2.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3.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4.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5.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6.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7.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8.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9.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00.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501.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502.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03.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04.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05.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06.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07.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08.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09.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10.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11.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12.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13.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14.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15.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16.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17.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18.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19.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20.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21.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22.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23.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24.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25.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26.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27.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28.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29.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30.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31.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32.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33.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34.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35.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36.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37.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38.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39.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40.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41.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42.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43.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44.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45.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46.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47.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48.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49.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50.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51.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52.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53.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54.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55.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56.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57.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58.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59.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60.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61.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62.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63.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64.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65.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66.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67.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68.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69.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7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71.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72.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73.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74.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75.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576.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77.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578.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579.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580.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581.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582.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83.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584.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585.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586.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587.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588.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589.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590.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91.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592.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93.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594.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595.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596.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597.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598.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599.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00.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601.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602.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03.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04.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07.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08.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09.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10.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11.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12.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1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1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1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1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1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1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1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2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2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2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2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24.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25.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26.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2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28.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29.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30.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31.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32.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33.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34.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35.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36.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37.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40.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41.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42.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43.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44.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45.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46.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theme/theme1.xml><?xml version="1.0" encoding="utf-8"?>
<a:theme xmlns:a="http://schemas.openxmlformats.org/drawingml/2006/main" name="Theme20">
  <a:themeElements>
    <a:clrScheme name="Theme2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2024-11-23T05:46:45Z</dcterms:created>
  <dcterms:modified xsi:type="dcterms:W3CDTF">2024-11-23T05:46:45Z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