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362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.00000000006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28600"/>
          <a:ext cx="9144000" cy="1143000"/>
          <a:chOff x="0" y="228600"/>
          <a:chExt cx="9144000" cy="1143000"/>
        </a:xfrm>
      </p:grpSpPr>
      <p:sp>
        <p:nvSpPr>
          <p:cNvPr id="1" name=""/>
          <p:cNvSpPr txBox="1"/>
          <p:nvPr/>
        </p:nvSpPr>
        <p:spPr>
          <a:xfrm>
            <a:off x="0" y="228600"/>
            <a:ext cx="9144000" cy="9144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20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Rolled-up Poster (Mem177)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2026-09-22T23:32:51Z</dcterms:created>
  <dcterms:modified xsi:type="dcterms:W3CDTF">2026-09-22T23:32:51Z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