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872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ROCKY MTN LK PARK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SLOAN'S LAKE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9">
  <a:themeElements>
    <a:clrScheme name="Theme1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2024-11-22T21:54:15Z</dcterms:created>
  <dcterms:modified xsi:type="dcterms:W3CDTF">2024-11-22T21:54:15Z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