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132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765_ca_object_representations_media_655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urrent³ (2009.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URRENT 3 by Virginia Folkestad is a site-specific, interactive light installation, created through a  public/private collaboration between Denver Office of Cultural Affairs and LoDo Neighborhood Association called LoDo Lights, formed to celebrate and honor Denver’s 150th birthday. 
Manny’s Bridge, site of CURRENT 3  and the first LoDo Lights installation, was rebuilt twice as a railroad bridge and more recently preserved for pedestrian use; thereafter known as Manny’s Bridge. It has been a witness to Denver’s history and will continue to be a witness to Denver’s future.
CURRENT 3 encourages play and collaboration. Installations like this modify the way a particular space is experienced, and this installation is meant to give users of the bridge an immersive experience. A change from the usual, familiar occurrence of traveling across the bridge, through CURRENT 3, visitors become aware of their place in time and space.
[vimeo src=https://player.vimeo.com/video/43825943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2024-12-28T14:43:03Z</dcterms:created>
  <dcterms:modified xsi:type="dcterms:W3CDTF">2024-12-28T14:43:03Z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