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Lst>
  <p:sldSz cx="9144000" cy="6858000" type="screen4x3"/>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presProps" Target="presProps.xml"/>
  <Relationship Id="rId5" Type="http://schemas.openxmlformats.org/officeDocument/2006/relationships/viewProps" Target="viewProps.xml"/>
  <Relationship Id="rId6"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7686365" r:id="rId1"/>
  </p:sldLayoutIdLst>
  <p:txStyles>
    <p:titleStyle>
      <a:lvl1pPr algn="ctr">
        <a:defRPr sz="4400" kern="1200">
          <a:solidFill>
            <a:schemeClr val="lt1"/>
          </a:solidFill>
        </a:defRPr>
      </a:lvl1pPr>
      <a:extLst/>
    </p:titleStyle>
    <p:bodyStyle>
      <a:lvl1pPr algn="ctr" indent="-324900.00000000006">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65550_ca_object_representations_media_102_large1.jpg"/>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228600"/>
          <a:ext cx="9144000" cy="5943600"/>
          <a:chOff x="0" y="228600"/>
          <a:chExt cx="9144000" cy="5943600"/>
        </a:xfrm>
      </p:grpSpPr>
      <p:pic>
        <p:nvPicPr>
          <p:cNvPr id="1" name="" descr="Image"/>
          <p:cNvPicPr>
            <a:picLocks noChangeAspect="1"/>
          </p:cNvPicPr>
          <p:nvPr/>
        </p:nvPicPr>
        <p:blipFill>
          <a:blip r:embed="rId2"/>
          <a:stretch>
            <a:fillRect/>
          </a:stretch>
        </p:blipFill>
        <p:spPr>
          <a:xfrm>
            <a:off x="457200" y="1371600"/>
            <a:ext cx="4800600" cy="3200400"/>
          </a:xfrm>
          <a:prstGeom prst="rect">
            <a:avLst/>
          </a:prstGeom>
          <a:noFill/>
          <a:effectLst>
            <a:outerShdw blurRad="57150" dist="95250" dir="2700000" algn="br" rotWithShape="0">
              <a:srgbClr val="000000">
                <a:alpha val="50000"/>
              </a:srgbClr>
            </a:outerShdw>
          </a:effectLst>
        </p:spPr>
      </p:pic>
      <p:sp>
        <p:nvSpPr>
          <p:cNvPr id="2" name=""/>
          <p:cNvSpPr txBox="1"/>
          <p:nvPr/>
        </p:nvSpPr>
        <p:spPr>
          <a:xfrm>
            <a:off x="0" y="228600"/>
            <a:ext cx="9144000" cy="914400"/>
          </a:xfrm>
          <a:prstGeom prst="rect">
            <a:avLst/>
          </a:prstGeom>
          <a:noFill/>
        </p:spPr>
        <p:txBody>
          <a:bodyPr rtlCol="0" bIns="45720" lIns="91440" rIns="91440" tIns="45720">
            <a:spAutoFit/>
          </a:bodyPr>
          <a:lstStyle/>
          <a:p>
            <a:pPr algn="ctr" rtl="0" fontAlgn="base" marL="0" marR="0" indent="0" lvl="0">
              <a:lnSpc>
                <a:spcPct val="100000"/>
              </a:lnSpc>
              <a:spcBef>
                <a:spcPts val="0"/>
              </a:spcBef>
              <a:spcAft>
                <a:spcPts val="0"/>
              </a:spcAft>
            </a:pPr>
            <a:r>
              <a:rPr lang="en-US" b="1" sz="2000" spc="0" u="none">
                <a:solidFill>
                  <a:srgbClr val="000000">
                    <a:alpha val="0"/>
                  </a:srgbClr>
                </a:solidFill>
                <a:latin typeface="Calibri"/>
              </a:rPr>
              <a:t><![CDATA[Valedictorian (1972.1.1)]]></a:t>
            </a:r>
          </a:p>
        </p:txBody>
      </p:sp>
      <p:sp>
        <p:nvSpPr>
          <p:cNvPr id="3" name=""/>
          <p:cNvSpPr txBox="1"/>
          <p:nvPr/>
        </p:nvSpPr>
        <p:spPr>
          <a:xfrm>
            <a:off x="5943600" y="1371600"/>
            <a:ext cx="2743200" cy="4572000"/>
          </a:xfrm>
          <a:prstGeom prst="rect">
            <a:avLst/>
          </a:prstGeom>
          <a:noFill/>
        </p:spPr>
        <p:txBody>
          <a:bodyPr rtlCol="0" bIns="45720" lIns="91440" rIns="91440" tIns="45720">
            <a:spAutoFit/>
          </a:bodyPr>
          <a:lstStyle/>
          <a:p>
            <a:pPr algn="l" rtl="0" fontAlgn="base" marL="0" marR="0" indent="0" lvl="0">
              <a:lnSpc>
                <a:spcPct val="100000"/>
              </a:lnSpc>
              <a:spcBef>
                <a:spcPts val="0"/>
              </a:spcBef>
              <a:spcAft>
                <a:spcPts val="0"/>
              </a:spcAft>
            </a:pPr>
            <a:r>
              <a:rPr lang="en-US" sz="1200" spc="0" u="none">
                <a:solidFill>
                  <a:srgbClr val="000000">
                    <a:alpha val="0"/>
                  </a:srgbClr>
                </a:solidFill>
                <a:latin typeface="Calibri"/>
              </a:rPr>
              <a:t><![CDATA[Slated2025
"Valedictorian", also known as "Redwood", is an abstract tree form constructed of wood and metal. The piece is composed of two fan-like shapes made from wood slats bolted to two metal posts. The wood slats are wrapped with sheet metal so only the end grains of the board are exposed. The wood slats are painted a dark red.]]></a:t>
            </a:r>
          </a:p>
        </p:txBody>
      </p:sp>
    </p:spTree>
  </p:cSld>
  <p:clrMapOvr>
    <a:masterClrMapping/>
  </p:clrMapOvr>
</p:sld>
</file>

<file path=ppt/theme/theme1.xml><?xml version="1.0" encoding="utf-8"?>
<a:theme xmlns:a="http://schemas.openxmlformats.org/drawingml/2006/main" name="Theme88">
  <a:themeElements>
    <a:clrScheme name="Theme88">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88">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88">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Microsoft Corporation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2026-05-13T11:01:32Z</dcterms:created>
  <dcterms:modified xsi:type="dcterms:W3CDTF">2026-05-13T11:01:32Z</dcterms:modified>
  <dc:title>Untitled Presentation</dc:title>
  <dc:description/>
  <dc:subject/>
  <cp:keywords/>
  <cp:category/>
</cp:coreProperties>
</file>

<file path=docProps/custom.xml><?xml version="1.0" encoding="utf-8"?>
<Properties xmlns="http://schemas.openxmlformats.org/officeDocument/2006/custom-properties" xmlns:vt="http://schemas.openxmlformats.org/officeDocument/2006/docPropsVTypes"/>
</file>