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895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11">
  <a:themeElements>
    <a:clrScheme name="Theme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2024-12-26T19:51:20Z</dcterms:created>
  <dcterms:modified xsi:type="dcterms:W3CDTF">2024-12-26T19:51:20Z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