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653_ca_object_representations_media_215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71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ristopher Columbus (1970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* No Longer on View *
This bronze statue depicts a stylistic human form extending arms and legs in four directions - North, South, East and West. The statue is encircled by three spherical stainless steel rings representing the planet earth. 
Donated by Alfred P. Adamo and Anna Adamo in 1970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2024-12-28T02:25:22Z</dcterms:created>
  <dcterms:modified xsi:type="dcterms:W3CDTF">2024-12-28T02:25:22Z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