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5328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Duplicate] (2022.6.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s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2024-09-16T19:56:59Z</dcterms:created>
  <dcterms:modified xsi:type="dcterms:W3CDTF">2024-09-16T19:56:59Z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