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41668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48736_ca_object_representations_media_1889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5943600"/>
          <a:chOff x="0" y="228600"/>
          <a:chExt cx="9144000" cy="59436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2672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irst Rose (2015.2.1)]]></a:t>
            </a:r>
          </a:p>
        </p:txBody>
      </p:sp>
      <p:sp>
        <p:nvSpPr>
          <p:cNvPr id="3" name=""/>
          <p:cNvSpPr txBox="1"/>
          <p:nvPr/>
        </p:nvSpPr>
        <p:spPr>
          <a:xfrm>
            <a:off x="5943600" y="1371600"/>
            <a:ext cx="2743200" cy="45720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2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A freestanding bench and windscreen with four images each representing qualities of Mamie Eisenhower (first lady) who grew up in Denver after the age of seven: a lady’s fan, a landscape with water activity, a five pointed star, and a heart of roses. 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2024-12-28T15:40:08Z</dcterms:created>
  <dcterms:modified xsi:type="dcterms:W3CDTF">2024-12-28T15:40:08Z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