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0189080"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6551_ca_object_representations_media_1101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trange Continents  (2015.1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indy Bray painted her largest mural commission to date along the 150-foot-long hallway at the entrance to the Westin hotel. The imagery for the work is derived from hundreds of photographs of the Platte River at Confluence Park in Denver, which the artist digitally manipulated to arrive at a vocabulary of shapes that were composed to resemble a global map. The colors recall traditional colors used in maps.]]></a:t>
            </a:r>
          </a:p>
        </p:txBody>
      </p:sp>
    </p:spTree>
  </p:cSld>
  <p:clrMapOvr>
    <a:masterClrMapping/>
  </p:clrMapOvr>
</p:sld>
</file>

<file path=ppt/theme/theme1.xml><?xml version="1.0" encoding="utf-8"?>
<a:theme xmlns:a="http://schemas.openxmlformats.org/drawingml/2006/main" name="Theme97">
  <a:themeElements>
    <a:clrScheme name="Theme97">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97">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97">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2024-11-09T17:20:07Z</dcterms:created>
  <dcterms:modified xsi:type="dcterms:W3CDTF">2024-11-09T17:20:07Z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