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454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6403_ca_object_representations_media_4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izabeth Allen Sopris Memorial; Sundial and Flagpole (192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Sopris Memorial (a stone seat, a pool, and a small statue of a boy at whose feet is a bronze sundial) was another gift to Denver by S. T. Sopris in memory of his mother Elizabeth Ellen Sopris, in 1925. The memorial is just west of the pavilion, although the pool began to leak and is now a flower bed. ]]></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2024-12-28T01:11:07Z</dcterms:created>
  <dcterms:modified xsi:type="dcterms:W3CDTF">2024-12-28T01:11:07Z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