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4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516_ca_object_representations_media_263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200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elephants with trunks intertwined)  (UAF.2017.9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collaboration between Patrick McGregor, his son, Tristan McGregor, and Anthony Garcia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2025-03-04T08:43:24Z</dcterms:created>
  <dcterms:modified xsi:type="dcterms:W3CDTF">2025-03-04T08:43:24Z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