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11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516_ca_object_representations_media_263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04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elephants with trunks intertwined)  (UAF.2017.99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collaboration between Patrick McGregor, his son, Tristan McGregor, and Anthony Garcia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2024-09-20T04:00:29Z</dcterms:created>
  <dcterms:modified xsi:type="dcterms:W3CDTF">2024-09-20T04:00:29Z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