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8007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9671_ca_object_representations_media_136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lax (2013.5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 environmental light installation contained within five bays. Each installation is "voiced" to reflect the different emotional experiences of travel: relax, caution, vacation and advertising, infinite inspection/reflection zones, and finally arrival and departure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2025-03-12T13:00:46Z</dcterms:created>
  <dcterms:modified xsi:type="dcterms:W3CDTF">2025-03-12T13:00:46Z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