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5975"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lobeville Elyria Swansea Bus Bench Beautification Project (Globeville Elyria Swansea Bus )]]></a:t>
            </a:r>
          </a:p>
        </p:txBody>
      </p:sp>
      <p:sp>
        <p:nvSpPr>
          <p:cNvPr id="2"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rough inspired collaboration and grant support from P.S. You Are Here, Birdseed Collective worked with Globeville Elyria Swansea (GES), LiveWell, RTD, Denver Public Works and community residents to identify six bus stops near the Bruce Randolph School, Swansea Elementary and Garden Place Elementary, and install and beautify bus benches. Lead artist Anthony Garcia Sr. decided the art would be a serape design – based on the long blanket-like shawl, often brightly colored and fringed at the ends. These projects in GES have transformed once vacant spaces into vibrant areas for resident and student transportation.]]></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2026-05-30T11:15:02Z</dcterms:created>
  <dcterms:modified xsi:type="dcterms:W3CDTF">2026-05-30T11:15:02Z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