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042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1266_ca_object_representations_media_1805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862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vans Bridge Project (UAF.2018.15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2025-03-04T11:33:39Z</dcterms:created>
  <dcterms:modified xsi:type="dcterms:W3CDTF">2025-03-04T11:33:39Z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