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6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406_ca_object_representations_media_1052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18_ca_object_representations_media_868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3343_ca_object_representations_media_3806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433_ca_object_representations_media_3809_large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00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loating/Falling (2012.12.1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419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ursuit (2014.7.1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0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84 Foxes (DAV20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0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ctopus & Chandelier (DAV2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2026-05-30T19:48:04Z</dcterms:created>
  <dcterms:modified xsi:type="dcterms:W3CDTF">2026-05-30T19:48:04Z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