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8847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2406_ca_object_representations_media_1052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18_ca_object_representations_media_868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ating/Falling (2012.12.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419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rsuit (2014.7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2025-02-06T19:02:06Z</dcterms:created>
  <dcterms:modified xsi:type="dcterms:W3CDTF">2025-02-06T19:02:06Z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