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356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80">
  <a:themeElements>
    <a:clrScheme name="Theme8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2024-11-22T20:28:08Z</dcterms:created>
  <dcterms:modified xsi:type="dcterms:W3CDTF">2024-11-22T20:28:08Z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