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28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633_ca_object_representations_media_206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5038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nderland  (UAF.2014.77)]]></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2024-11-13T00:09:57Z</dcterms:created>
  <dcterms:modified xsi:type="dcterms:W3CDTF">2024-11-13T00:09:57Z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