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23170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81">
  <a:themeElements>
    <a:clrScheme name="Theme8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2024-11-10T05:10:31Z</dcterms:created>
  <dcterms:modified xsi:type="dcterms:W3CDTF">2024-11-10T05:10:31Z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