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1341088"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4842_ca_object_representations_media_1352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Woven Light (2018.3.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Comprised of accoya wood and dichroic glass, Woven Light acts as an outdoor room which constantly changes throughout the day depending on light and shadow. It is an artwork in which people of all ages and abilities may quietly experience the beauty of Colorado’s natural light and surroundings.]]></a:t>
            </a:r>
          </a:p>
        </p:txBody>
      </p:sp>
    </p:spTree>
  </p:cSld>
  <p:clrMapOvr>
    <a:masterClrMapping/>
  </p:clrMapOvr>
</p:sld>
</file>

<file path=ppt/theme/theme1.xml><?xml version="1.0" encoding="utf-8"?>
<a:theme xmlns:a="http://schemas.openxmlformats.org/drawingml/2006/main" name="Theme77">
  <a:themeElements>
    <a:clrScheme name="Theme77">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77">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77">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2024-11-23T01:20:15Z</dcterms:created>
  <dcterms:modified xsi:type="dcterms:W3CDTF">2024-11-23T01:20:15Z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