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4679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8490_ca_object_representations_media_110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orticity  (2016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installation is comprised of eleven suspended sculptures arranged in a spiral, the shapes of which were determined by tracing the Rocky Mountains’ dramatic profile. The spiral — or vortex, from which the work’s name is derived — is one of nature’s most common forms, found in elements as small as snail shells or as large as galaxi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2024-11-12T22:47:58Z</dcterms:created>
  <dcterms:modified xsi:type="dcterms:W3CDTF">2024-11-12T22:47:58Z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