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5135_ca_object_representations_media_2639_large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pic>
        <p:nvPicPr>
          <p:cNvPr id="1" name="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8362950" cy="3200400"/>
          </a:xfrm>
          <a:prstGeom prst="rect">
            <a:avLst/>
          </a:prstGeom>
          <a:noFill/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2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 Wall Through La Alma  (UAF. 2016.1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rt Street Mural created by youth in neighborhood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2026-09-22T23:30:13Z</dcterms:created>
  <dcterms:modified xsi:type="dcterms:W3CDTF">2026-09-22T23:30:13Z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