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046_ca_object_representations_media_30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Life Cycle Story (2021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A Life Cycle Story" is an interactive sculpture of steel screen panels located near the south-facing exterior of Denver’s Smiley Branch Library. The artist, Maureen Hearty, plasma cut by hand a six-part story of the dandelion’s life cycle from steel sheet metal. The panels contain cut-outs of dandelion imagery that reflect a playful storyline of dandelions and small birds. The six sculptural screens are linked together by aluminum pipes which act as an interactive sound component. "Dandelion Love," a short, illustrated story book, also created by Maureen Hearty, accompanies the sculpture as a place-making endeavor; connecting the community to the sculpture and the sculpture to Smiley Library and Berkeley Park. Visitors may borrow a hand mallet from the main library desk to “play” the sculpture and access the book at the front desk inside Smiley Library.
Artist&#39;s statement:
“&#39;A Life Cycle Story&#39; creates a moment of reflection on the beauty of common simplicity, a break from a world full of sadness and strain. Each illustration was framed into a panel to come together like a short, fold-out book, or Japanese screen. I chose the dandelion flower for its easily recognizable form; often under celebrated and under-appreciated, just like our libraries. And like our libraries, the dandelion can bring beauty, joy, mindfulness, and wellness to our communities. Each panel has a playful bird enjoying the dandelions&#39; growing process, with two loving birds comforting each other in the final phase."
[vimeo src=https://player.vimeo.com/video/676453761]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2024-12-27T09:14:03Z</dcterms:created>
  <dcterms:modified xsi:type="dcterms:W3CDTF">2024-12-27T09:14:03Z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