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0630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7.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98">
  <a:themeElements>
    <a:clrScheme name="Theme9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7</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2024-12-27T09:00:34Z</dcterms:created>
  <dcterms:modified xsi:type="dcterms:W3CDTF">2024-12-27T09:00:34Z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