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6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509_ca_object_representations_media_215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686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rgren Fountain (seal fountain)
 (1962.1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is bronze sculpture by Louis Paul Jonas is a fountain featuring two seal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2026-05-25T11:57:15Z</dcterms:created>
  <dcterms:modified xsi:type="dcterms:W3CDTF">2026-05-25T11:57:15Z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