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15587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.00000000006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5943600"/>
          <a:chOff x="0" y="228600"/>
          <a:chExt cx="9144000" cy="5943600"/>
        </a:xfrm>
      </p:grpSpPr>
      <p:sp>
        <p:nvSpPr>
          <p:cNvPr id="1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Whittier Alley Loop (Whittier Alley Loop)]]></a:t>
            </a:r>
          </a:p>
        </p:txBody>
      </p:sp>
      <p:sp>
        <p:nvSpPr>
          <p:cNvPr id="2" name=""/>
          <p:cNvSpPr txBox="1"/>
          <p:nvPr/>
        </p:nvSpPr>
        <p:spPr>
          <a:xfrm>
            <a:off x="5943600" y="1371600"/>
            <a:ext cx="2743200" cy="45720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2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The Whittier Alley Loop is a creative urban intervention, transforming under-used alleyways and connecting important places within the Whittier neighborhood. The project creates unique public spaces and demonstrates that alleyways can become creative neighborhood assets, instead of just utilitarian right-of-ways.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88">
  <a:themeElements>
    <a:clrScheme name="Theme8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2026-05-30T11:13:20Z</dcterms:created>
  <dcterms:modified xsi:type="dcterms:W3CDTF">2026-05-30T11:13:20Z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