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21188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36">
  <a:themeElements>
    <a:clrScheme name="Theme3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2024-11-09T23:40:07Z</dcterms:created>
  <dcterms:modified xsi:type="dcterms:W3CDTF">2024-11-09T23:40:07Z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