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0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2025-03-12T07:27:21Z</dcterms:created>
  <dcterms:modified xsi:type="dcterms:W3CDTF">2025-03-12T07:27:21Z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