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91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066_ca_object_representations_media_10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731_ca_object_representations_media_46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Icons (199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638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od Water Rock (200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ine Bumiller’s "Wood Water Rock" is made of eighteen separate wood panels painted in oils. The work is located at the new Colorado Convention Center, and is installed on the curved wall outside the amphitheater on the ground floor of the Speer Boulevard side. The location has high visibility. It is at the end of a long hallway connecting the 14th Street lobby and meeting rooms with the amphitheater. A balcony overlooks the space from the second floor. It is also the lobby space for the amphitheater and a natural gathering place with a bar directly across. The paintings are also visible from outside of the Colorado Convention Center.
Bumiller uses the old technique of oil glazing - applying as many as forty-five layers of oil films per painting. She also utilizes traditional materials for preparing her paintings, including rabbit-skin glue, pure spirits of gum turpentine and Damar varnish. The result is a rich, glowing, luminescent effect.
"Wood Water Rock" combines various abstract images based on themes from Colorado’s landscape. Different panels show mountain ridges, pools of water, snow, trees, grasses and rivers. Colors such as sandstone, ocher, slate blue, cerulean blue, and pine green emphasize the rich earth tones prevalent in Colorado.
Bumiller states: “The effect will be a montage of Colorado concepts, in details and perspectives that express the whole. They will be iconic and universal and evocative of the state of Colorad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2025-03-11T19:54:57Z</dcterms:created>
  <dcterms:modified xsi:type="dcterms:W3CDTF">2025-03-11T19:54:57Z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