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273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Duplicate] (2022.6.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s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2024-09-19T01:58:26Z</dcterms:created>
  <dcterms:modified xsi:type="dcterms:W3CDTF">2024-09-19T01:58:26Z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