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9326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a la Bands Tour (Mem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2025-01-15T04:46:15Z</dcterms:created>
  <dcterms:modified xsi:type="dcterms:W3CDTF">2025-01-15T04:46:15Z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