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307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559_ca_object_representations_media_197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124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pper Main Street Clothesline (201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was built with six kinetic discs suspended on a steel cable between two swaying upright poles. The discs were fashioned from 22-gauge mild steel and fitted bearings with finishes ofe brightly colored powder coats and enamel paints. The support poles were fabricated in polished stainless steel and rolled to create an effortless sway.
The mix of kinetic movement, color and bouncing patterns reflects the ‘moving energy” of Colfax Avenue – it’s commerce, culture, events, townships and people.
In a historical consideration, US Hwy. 40 (Colfax Avenue) is a clothesline connecting commerce, culture, events, townships and people. The construction of US Highway 40 meant that Denver continued to grow as the highway became a major corridor from east to west. It ensured that Denver would have the benefit of being a major crossroad. Colfax Avenue is an epicenter of a “moving culture” filled with automobiles, bikes, pedestrians and businesses. In its lifetime, the tide of business, gentrification and redevelopment has ebbed and flowed like the roadway’s daily traffic jams.
As Colfax Avenue is a major vehicular and pedestrian thoroughfare, the sculpture was designed to be simple in nature, while still generating a bold statement. The background of evergreen trees created a strong canvas to a piece which calls to mind the neighborhood culture that is dramatically shifting with renewed energy. The sculpture dances in a whimsical fashion. Discs moving in different directions, at different speeds reflect the daily engagement of light, sound and people, going places, doing things – having a good time on Colfax Avenue.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53">
  <a:themeElements>
    <a:clrScheme name="Theme5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2025-01-30T06:00:06Z</dcterms:created>
  <dcterms:modified xsi:type="dcterms:W3CDTF">2025-01-30T06:00:06Z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