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4362897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7855_ca_object_representations_media_869_large1.jpg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228600"/>
          <a:ext cx="9144000" cy="5943600"/>
          <a:chOff x="0" y="228600"/>
          <a:chExt cx="9144000" cy="5943600"/>
        </a:xfrm>
      </p:grpSpPr>
      <p:pic>
        <p:nvPicPr>
          <p:cNvPr id="1" name="" descr="Imag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57200" y="1371600"/>
            <a:ext cx="4800600" cy="3200400"/>
          </a:xfrm>
          <a:prstGeom prst="rect">
            <a:avLst/>
          </a:prstGeom>
          <a:noFill/>
          <a:effectLst>
            <a:outerShdw blurRad="57150" dist="95250" dir="2700000" algn="br" rotWithShape="0">
              <a:srgbClr val="000000">
                <a:alpha val="50000"/>
              </a:srgbClr>
            </a:outerShdw>
          </a:effectLst>
        </p:spPr>
      </p:pic>
      <p:sp>
        <p:nvSpPr>
          <p:cNvPr id="2" name=""/>
          <p:cNvSpPr txBox="1"/>
          <p:nvPr/>
        </p:nvSpPr>
        <p:spPr>
          <a:xfrm>
            <a:off x="0" y="228600"/>
            <a:ext cx="9144000" cy="9144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ctr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20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We Belong (2015.1.1)]]></a:t>
            </a:r>
          </a:p>
        </p:txBody>
      </p:sp>
      <p:sp>
        <p:nvSpPr>
          <p:cNvPr id="3" name=""/>
          <p:cNvSpPr txBox="1"/>
          <p:nvPr/>
        </p:nvSpPr>
        <p:spPr>
          <a:xfrm>
            <a:off x="5943600" y="1371600"/>
            <a:ext cx="2743200" cy="457200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sz="1200" spc="0" u="none">
                <a:solidFill>
                  <a:srgbClr val="000000">
                    <a:alpha val="0"/>
                  </a:srgbClr>
                </a:solidFill>
                <a:latin typeface="Calibri"/>
              </a:rPr>
              <a:t><![CDATA[Andrea Moore was the “Artist-in-Residence” for the Bridge Project at La Alma Neighborhood House. Over a four-week period, she worked directly with students after school and on weekends, leading poetry workshops to generate content for a permanent WORD ART installation.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39">
  <a:themeElements>
    <a:clrScheme name="Theme3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3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3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2024-12-28T00:43:44Z</dcterms:created>
  <dcterms:modified xsi:type="dcterms:W3CDTF">2024-12-28T00:43:44Z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