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99506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76">
  <a:themeElements>
    <a:clrScheme name="Theme7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2025-01-15T22:06:27Z</dcterms:created>
  <dcterms:modified xsi:type="dcterms:W3CDTF">2025-01-15T22:06:27Z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