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78223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19">
  <a:themeElements>
    <a:clrScheme name="Theme1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2025-03-12T07:52:38Z</dcterms:created>
  <dcterms:modified xsi:type="dcterms:W3CDTF">2025-03-12T07:52:38Z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