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693_ca_object_representations_media_80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loud Formations and its Weather Cycles (2012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ful abstract imagery representing a cloud formation and weather cycles was included as part of a waterslide at La Alma Pool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2025-01-30T17:31:18Z</dcterms:created>
  <dcterms:modified xsi:type="dcterms:W3CDTF">2025-01-30T17:31:18Z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