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9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305_ca_object_representations_media_310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Are Future Strata (2021.6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eople who use the High Line Canal Trail at S. Colorado Boulevard and E. Hampden Ave. will notice a cluster of three large granite boulders on the west side of the underpass painted with brightly colored stripes depicting strata.
From the artist:
We Are Future Strata is symbolic of a post-human future where the man-made environment has become strata in stone. Comparing a geologic time scale with a human time scale reminds us of the temporary nature of existence. As Mary Oliver asked in The Summer Day, “Tell me, what is it you plan to do / With your one wild and precious life?”
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2024-11-23T00:56:21Z</dcterms:created>
  <dcterms:modified xsi:type="dcterms:W3CDTF">2024-11-23T00:56:21Z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