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701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6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[BLANK] (IN PROGRESS_ROCKY MTN LK PARK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2026-04-14T08:04:21Z</dcterms:created>
  <dcterms:modified xsi:type="dcterms:W3CDTF">2026-04-14T08:04:21Z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