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99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0257_ca_object_representations_media_120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58007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uture World Leaders (UAF.2013.58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2024-12-27T10:01:52Z</dcterms:created>
  <dcterms:modified xsi:type="dcterms:W3CDTF">2024-12-27T10:01:52Z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