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094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596_ca_object_representations_media_33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083_ca_object_representations_media_72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763_ca_object_representations_media_3575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sions Born by This River (1997.8.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86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conciliation Bench (2010.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is made of Colorado rose red granite and can be used as a “reconciliation bench” where two children sit to talk through disagreements. The bench has the shape of a love seat with two opposite facing seats immediately next to each other, so the children see each other up close. The seats are connected in the middle with a notched armrest to indicate an opening in feelings, understanding and logic. The natural material supports the idea that reconciliation is a natural process if people talk to each other. The stone is about 50 inches long, 26 inches wide and 18 inches high--very low because it is intended specifically for very young children. Seats are ground smooth with areas of polish. The majority of the sides are split-face stone to show its natural charact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 the Children (2022.7.1)]]></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2024-12-26T06:05:54Z</dcterms:created>
  <dcterms:modified xsi:type="dcterms:W3CDTF">2024-12-26T06:05:54Z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